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JasmineUPC" panose="02020603050405020304" pitchFamily="18" charset="-34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23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4752082" y="-462343"/>
            <a:ext cx="2991467" cy="2436686"/>
          </a:xfrm>
          <a:custGeom>
            <a:avLst/>
            <a:gdLst/>
            <a:ahLst/>
            <a:cxnLst/>
            <a:rect l="l" t="t" r="r" b="b"/>
            <a:pathLst>
              <a:path w="2991467" h="2436686">
                <a:moveTo>
                  <a:pt x="2991467" y="2436686"/>
                </a:moveTo>
                <a:lnTo>
                  <a:pt x="0" y="2436686"/>
                </a:lnTo>
                <a:lnTo>
                  <a:pt x="0" y="0"/>
                </a:lnTo>
                <a:lnTo>
                  <a:pt x="2991467" y="0"/>
                </a:lnTo>
                <a:lnTo>
                  <a:pt x="2991467" y="243668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433FB8B7-42EB-DECA-3832-7EC22C541E4C}"/>
              </a:ext>
            </a:extLst>
          </p:cNvPr>
          <p:cNvGrpSpPr/>
          <p:nvPr/>
        </p:nvGrpSpPr>
        <p:grpSpPr>
          <a:xfrm>
            <a:off x="-488949" y="5669439"/>
            <a:ext cx="8583726" cy="5022561"/>
            <a:chOff x="-183549" y="5898568"/>
            <a:chExt cx="8278325" cy="4793432"/>
          </a:xfrm>
        </p:grpSpPr>
        <p:sp>
          <p:nvSpPr>
            <p:cNvPr id="2" name="Freeform 2"/>
            <p:cNvSpPr/>
            <p:nvPr/>
          </p:nvSpPr>
          <p:spPr>
            <a:xfrm>
              <a:off x="-183549" y="5898568"/>
              <a:ext cx="5884793" cy="4793432"/>
            </a:xfrm>
            <a:custGeom>
              <a:avLst/>
              <a:gdLst/>
              <a:ahLst/>
              <a:cxnLst/>
              <a:rect l="l" t="t" r="r" b="b"/>
              <a:pathLst>
                <a:path w="5884793" h="4793432">
                  <a:moveTo>
                    <a:pt x="0" y="0"/>
                  </a:moveTo>
                  <a:lnTo>
                    <a:pt x="5884793" y="0"/>
                  </a:lnTo>
                  <a:lnTo>
                    <a:pt x="5884793" y="4793432"/>
                  </a:lnTo>
                  <a:lnTo>
                    <a:pt x="0" y="479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2209983" y="5898568"/>
              <a:ext cx="5884793" cy="4793432"/>
            </a:xfrm>
            <a:custGeom>
              <a:avLst/>
              <a:gdLst/>
              <a:ahLst/>
              <a:cxnLst/>
              <a:rect l="l" t="t" r="r" b="b"/>
              <a:pathLst>
                <a:path w="5884793" h="4793432">
                  <a:moveTo>
                    <a:pt x="5884793" y="0"/>
                  </a:moveTo>
                  <a:lnTo>
                    <a:pt x="0" y="0"/>
                  </a:lnTo>
                  <a:lnTo>
                    <a:pt x="0" y="4793432"/>
                  </a:lnTo>
                  <a:lnTo>
                    <a:pt x="5884793" y="4793432"/>
                  </a:lnTo>
                  <a:lnTo>
                    <a:pt x="58847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693377" y="5182029"/>
            <a:ext cx="4447073" cy="4447073"/>
          </a:xfrm>
          <a:custGeom>
            <a:avLst/>
            <a:gdLst/>
            <a:ahLst/>
            <a:cxnLst/>
            <a:rect l="l" t="t" r="r" b="b"/>
            <a:pathLst>
              <a:path w="4786779" h="4786779">
                <a:moveTo>
                  <a:pt x="0" y="0"/>
                </a:moveTo>
                <a:lnTo>
                  <a:pt x="4786779" y="0"/>
                </a:lnTo>
                <a:lnTo>
                  <a:pt x="4786779" y="4786778"/>
                </a:lnTo>
                <a:lnTo>
                  <a:pt x="0" y="4786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75785" y="5464436"/>
            <a:ext cx="3922359" cy="3922359"/>
          </a:xfrm>
          <a:custGeom>
            <a:avLst/>
            <a:gdLst/>
            <a:ahLst/>
            <a:cxnLst/>
            <a:rect l="l" t="t" r="r" b="b"/>
            <a:pathLst>
              <a:path w="8371332" h="8371332">
                <a:moveTo>
                  <a:pt x="4185666" y="0"/>
                </a:moveTo>
                <a:lnTo>
                  <a:pt x="0" y="4185666"/>
                </a:lnTo>
                <a:lnTo>
                  <a:pt x="4185666" y="8371332"/>
                </a:lnTo>
                <a:lnTo>
                  <a:pt x="8371332" y="4185666"/>
                </a:lnTo>
                <a:lnTo>
                  <a:pt x="4185666" y="0"/>
                </a:lnTo>
                <a:close/>
              </a:path>
            </a:pathLst>
          </a:custGeom>
          <a:blipFill>
            <a:blip r:embed="rId6"/>
            <a:stretch>
              <a:fillRect l="-16666" r="-1666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38760" y="206688"/>
            <a:ext cx="1082480" cy="1424755"/>
          </a:xfrm>
          <a:custGeom>
            <a:avLst/>
            <a:gdLst/>
            <a:ahLst/>
            <a:cxnLst/>
            <a:rect l="l" t="t" r="r" b="b"/>
            <a:pathLst>
              <a:path w="1082480" h="1424755">
                <a:moveTo>
                  <a:pt x="0" y="0"/>
                </a:moveTo>
                <a:lnTo>
                  <a:pt x="1082480" y="0"/>
                </a:lnTo>
                <a:lnTo>
                  <a:pt x="1082480" y="1424755"/>
                </a:lnTo>
                <a:lnTo>
                  <a:pt x="0" y="1424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319485" y="1631443"/>
            <a:ext cx="8161286" cy="1337730"/>
            <a:chOff x="0" y="0"/>
            <a:chExt cx="2924821" cy="4794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24821" cy="479412"/>
            </a:xfrm>
            <a:custGeom>
              <a:avLst/>
              <a:gdLst/>
              <a:ahLst/>
              <a:cxnLst/>
              <a:rect l="l" t="t" r="r" b="b"/>
              <a:pathLst>
                <a:path w="2924821" h="479412">
                  <a:moveTo>
                    <a:pt x="0" y="0"/>
                  </a:moveTo>
                  <a:lnTo>
                    <a:pt x="2924821" y="0"/>
                  </a:lnTo>
                  <a:lnTo>
                    <a:pt x="2924821" y="479412"/>
                  </a:lnTo>
                  <a:lnTo>
                    <a:pt x="0" y="479412"/>
                  </a:lnTo>
                  <a:close/>
                </a:path>
              </a:pathLst>
            </a:custGeom>
            <a:solidFill>
              <a:srgbClr val="F8A9F8">
                <a:alpha val="3490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924821" cy="527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8936" y="3256457"/>
            <a:ext cx="670212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โครงการ</a:t>
            </a:r>
            <a:r>
              <a:rPr lang="th-TH" sz="2799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</a:t>
            </a:r>
            <a:endParaRPr lang="en-US" sz="2799" dirty="0">
              <a:solidFill>
                <a:srgbClr val="0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7974" y="1536193"/>
            <a:ext cx="6804000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741F89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รายงานผลการดำเนินงาน</a:t>
            </a:r>
            <a:endParaRPr lang="en-US" sz="4500" b="1" dirty="0">
              <a:solidFill>
                <a:srgbClr val="741F89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5925" y="2251623"/>
            <a:ext cx="722809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741F89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ประจำปีงบประมาณ</a:t>
            </a:r>
            <a:r>
              <a:rPr lang="en-US" sz="3999" b="1" dirty="0">
                <a:solidFill>
                  <a:srgbClr val="741F89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พ.ศ.2567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936" y="3921012"/>
            <a:ext cx="670212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r>
              <a:rPr lang="th-TH" sz="2799" dirty="0">
                <a:solidFill>
                  <a:srgbClr val="00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ที่</a:t>
            </a:r>
            <a:endParaRPr lang="en-US" sz="2799" dirty="0">
              <a:solidFill>
                <a:srgbClr val="0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28936" y="4604616"/>
            <a:ext cx="6591542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741F89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ผู้รับผิดชอบ</a:t>
            </a:r>
            <a:endParaRPr lang="en-US" sz="2400" dirty="0">
              <a:solidFill>
                <a:srgbClr val="741F89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4198" y="9385300"/>
            <a:ext cx="625174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โรงเรียนคลองขลุงราษฎร์รังสรรค์</a:t>
            </a:r>
            <a:endParaRPr lang="en-US" sz="2000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สำนักงานเขตพื้นที่การศึกษามัธยมศึกษากำแพงเพชร</a:t>
            </a:r>
            <a:endParaRPr lang="th-TH" sz="2000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th-TH" sz="2000" b="1" dirty="0">
                <a:solidFill>
                  <a:srgbClr val="FFFF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สำนักงานคณะกรรมการการศึกษาขั้นพื้นฐาน</a:t>
            </a:r>
            <a:endParaRPr lang="en-US" sz="2000" b="1" dirty="0">
              <a:solidFill>
                <a:srgbClr val="FFFF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กำหนดเอง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Calibri</vt:lpstr>
      <vt:lpstr>JasmineUPC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รายงานผลกิจกรรม2567</dc:title>
  <dc:creator>My-PC</dc:creator>
  <cp:lastModifiedBy>arisara saenkaew</cp:lastModifiedBy>
  <cp:revision>3</cp:revision>
  <dcterms:created xsi:type="dcterms:W3CDTF">2006-08-16T00:00:00Z</dcterms:created>
  <dcterms:modified xsi:type="dcterms:W3CDTF">2024-02-16T05:42:17Z</dcterms:modified>
  <dc:identifier>DAF5cuvmtvg</dc:identifier>
</cp:coreProperties>
</file>